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58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B464711-C25B-4A06-941C-D51637C83333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86BF380-B1E2-464B-81E0-D5A2DC2FE1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64711-C25B-4A06-941C-D51637C83333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BF380-B1E2-464B-81E0-D5A2DC2FE1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64711-C25B-4A06-941C-D51637C83333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BF380-B1E2-464B-81E0-D5A2DC2FE1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64711-C25B-4A06-941C-D51637C83333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BF380-B1E2-464B-81E0-D5A2DC2FE1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64711-C25B-4A06-941C-D51637C83333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BF380-B1E2-464B-81E0-D5A2DC2FE1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64711-C25B-4A06-941C-D51637C83333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BF380-B1E2-464B-81E0-D5A2DC2FE1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B464711-C25B-4A06-941C-D51637C83333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86BF380-B1E2-464B-81E0-D5A2DC2FE1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B464711-C25B-4A06-941C-D51637C83333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86BF380-B1E2-464B-81E0-D5A2DC2FE1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64711-C25B-4A06-941C-D51637C83333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BF380-B1E2-464B-81E0-D5A2DC2FE1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64711-C25B-4A06-941C-D51637C83333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BF380-B1E2-464B-81E0-D5A2DC2FE1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64711-C25B-4A06-941C-D51637C83333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BF380-B1E2-464B-81E0-D5A2DC2FE1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B464711-C25B-4A06-941C-D51637C83333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86BF380-B1E2-464B-81E0-D5A2DC2FE1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Personal Goal Setting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is important to set personal goals?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Goals keep us motivated to continue to work toward something</a:t>
            </a:r>
          </a:p>
          <a:p>
            <a:r>
              <a:rPr lang="en-US" dirty="0" smtClean="0"/>
              <a:t>Goals help us to evaluate if we need to change our actions and/or behavior in order to meet the goals that we set</a:t>
            </a:r>
          </a:p>
          <a:p>
            <a:r>
              <a:rPr lang="en-US" dirty="0" smtClean="0"/>
              <a:t>Goals help us to maintain focus and to stay on track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Remember the SMART approach to setting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S- specific</a:t>
            </a:r>
          </a:p>
          <a:p>
            <a:pPr lvl="1"/>
            <a:r>
              <a:rPr lang="en-US" dirty="0" smtClean="0"/>
              <a:t>Well-defined</a:t>
            </a:r>
          </a:p>
          <a:p>
            <a:r>
              <a:rPr lang="en-US" dirty="0" smtClean="0"/>
              <a:t>M- measurable</a:t>
            </a:r>
          </a:p>
          <a:p>
            <a:pPr lvl="1"/>
            <a:r>
              <a:rPr lang="en-US" dirty="0" smtClean="0"/>
              <a:t>There is a way to check to see that you have met your goal </a:t>
            </a:r>
          </a:p>
          <a:p>
            <a:r>
              <a:rPr lang="en-US" dirty="0" smtClean="0"/>
              <a:t>A- achievable</a:t>
            </a:r>
          </a:p>
          <a:p>
            <a:pPr lvl="1"/>
            <a:r>
              <a:rPr lang="en-US" dirty="0" smtClean="0"/>
              <a:t>Something you are able to accomplish</a:t>
            </a:r>
          </a:p>
          <a:p>
            <a:r>
              <a:rPr lang="en-US" dirty="0" smtClean="0"/>
              <a:t>R- rewarding</a:t>
            </a:r>
          </a:p>
          <a:p>
            <a:pPr lvl="1"/>
            <a:r>
              <a:rPr lang="en-US" dirty="0" smtClean="0"/>
              <a:t>Something that makes you feel good about yourself when you achieve it</a:t>
            </a:r>
          </a:p>
          <a:p>
            <a:r>
              <a:rPr lang="en-US" dirty="0" smtClean="0"/>
              <a:t>T- time-bound</a:t>
            </a:r>
          </a:p>
          <a:p>
            <a:pPr lvl="1"/>
            <a:r>
              <a:rPr lang="en-US" dirty="0" smtClean="0"/>
              <a:t>A set time limit to achieve your goal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about personal goals?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Personal goals differ from academic and career goals.</a:t>
            </a:r>
          </a:p>
          <a:p>
            <a:pPr lvl="1"/>
            <a:r>
              <a:rPr lang="en-US" dirty="0" smtClean="0"/>
              <a:t>Academic goals are goals that address academic performance in your classes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Career goals include goals that address things such as:</a:t>
            </a:r>
          </a:p>
          <a:p>
            <a:pPr lvl="2"/>
            <a:r>
              <a:rPr lang="en-US" dirty="0" smtClean="0"/>
              <a:t>The type of career path you would like to follow </a:t>
            </a:r>
          </a:p>
          <a:p>
            <a:pPr lvl="2"/>
            <a:r>
              <a:rPr lang="en-US" dirty="0" smtClean="0"/>
              <a:t>The type of job you would like to have</a:t>
            </a:r>
          </a:p>
          <a:p>
            <a:pPr lvl="2"/>
            <a:r>
              <a:rPr lang="en-US" dirty="0" smtClean="0"/>
              <a:t>The development of interests or skills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Personal goals are tailored to fit you and depend on the things in which you are interested and involved</a:t>
            </a:r>
          </a:p>
          <a:p>
            <a:pPr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the things that you are involved in that you would like to set goals for:</a:t>
            </a:r>
          </a:p>
          <a:p>
            <a:pPr lvl="1"/>
            <a:r>
              <a:rPr lang="en-US" dirty="0" smtClean="0"/>
              <a:t>Sports/Athletics</a:t>
            </a:r>
          </a:p>
          <a:p>
            <a:pPr lvl="1"/>
            <a:r>
              <a:rPr lang="en-US" dirty="0" smtClean="0"/>
              <a:t>Clubs</a:t>
            </a:r>
          </a:p>
          <a:p>
            <a:pPr lvl="1"/>
            <a:r>
              <a:rPr lang="en-US" dirty="0" smtClean="0"/>
              <a:t>Church</a:t>
            </a:r>
          </a:p>
          <a:p>
            <a:pPr lvl="1"/>
            <a:r>
              <a:rPr lang="en-US" dirty="0" smtClean="0"/>
              <a:t>Hobbies</a:t>
            </a:r>
          </a:p>
          <a:p>
            <a:pPr lvl="1"/>
            <a:r>
              <a:rPr lang="en-US" dirty="0" smtClean="0"/>
              <a:t>Relationships</a:t>
            </a:r>
          </a:p>
          <a:p>
            <a:pPr lvl="1"/>
            <a:r>
              <a:rPr lang="en-US" dirty="0" smtClean="0"/>
              <a:t>Health</a:t>
            </a:r>
          </a:p>
          <a:p>
            <a:pPr lvl="1"/>
            <a:r>
              <a:rPr lang="en-US" dirty="0" smtClean="0"/>
              <a:t>Anything else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60857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Write at least 1 SMART goal from at least 3 areas.</a:t>
            </a:r>
          </a:p>
          <a:p>
            <a:r>
              <a:rPr lang="en-US" dirty="0" smtClean="0"/>
              <a:t>Here is an example:</a:t>
            </a:r>
          </a:p>
          <a:p>
            <a:pPr lvl="1"/>
            <a:r>
              <a:rPr lang="en-US" dirty="0" smtClean="0"/>
              <a:t>Area: Relationships</a:t>
            </a:r>
          </a:p>
          <a:p>
            <a:pPr lvl="1"/>
            <a:r>
              <a:rPr lang="en-US" dirty="0" smtClean="0"/>
              <a:t>Goal: To spend more time with my grandmother</a:t>
            </a:r>
          </a:p>
          <a:p>
            <a:pPr lvl="1"/>
            <a:r>
              <a:rPr lang="en-US" dirty="0" smtClean="0"/>
              <a:t>Action Plan: Call her and plan to visit her at least once a month</a:t>
            </a:r>
          </a:p>
          <a:p>
            <a:pPr lvl="1"/>
            <a:r>
              <a:rPr lang="en-US" dirty="0" smtClean="0"/>
              <a:t>Time limit: Within the next 3 months I will have visited her at least 3 times</a:t>
            </a:r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Place these goals in your advisory goal and revisit them in a reasonable amount of time to check your progress toward these goals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Any 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206</TotalTime>
  <Words>310</Words>
  <Application>Microsoft Office PowerPoint</Application>
  <PresentationFormat>On-screen Show (4:3)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Georgia</vt:lpstr>
      <vt:lpstr>Trebuchet MS</vt:lpstr>
      <vt:lpstr>Wingdings 2</vt:lpstr>
      <vt:lpstr>Urban</vt:lpstr>
      <vt:lpstr>Personal Goal Setting</vt:lpstr>
      <vt:lpstr>Why is important to set personal goals?</vt:lpstr>
      <vt:lpstr>Remember the SMART approach to setting goals</vt:lpstr>
      <vt:lpstr>More about personal goals?</vt:lpstr>
      <vt:lpstr>Step 1</vt:lpstr>
      <vt:lpstr>Step 2</vt:lpstr>
      <vt:lpstr>Step 3</vt:lpstr>
      <vt:lpstr>Any 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 Goal Setting</dc:title>
  <dc:creator>Neely</dc:creator>
  <cp:lastModifiedBy>Ponder, Reginald</cp:lastModifiedBy>
  <cp:revision>18</cp:revision>
  <dcterms:created xsi:type="dcterms:W3CDTF">2011-07-28T20:59:24Z</dcterms:created>
  <dcterms:modified xsi:type="dcterms:W3CDTF">2015-10-16T12:22:15Z</dcterms:modified>
</cp:coreProperties>
</file>